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2" r:id="rId7"/>
    <p:sldId id="267" r:id="rId8"/>
    <p:sldId id="261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00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32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08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41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54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11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11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91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53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76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A283-CB2C-4B41-9568-718D3BA2BDD4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12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4A283-CB2C-4B41-9568-718D3BA2BDD4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A997-C787-4CF9-94C0-79B3727CE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05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youtube.com/watch?v=sr78x9RCzLE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VgkfBegFbY" TargetMode="External"/><Relationship Id="rId2" Type="http://schemas.openxmlformats.org/officeDocument/2006/relationships/hyperlink" Target="http://www.youtube.com/watch?v=K0OPU5a2nkM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hyperlink" Target="http://www.youtube.com/watch?v=4lF0sweUs7o" TargetMode="External"/><Relationship Id="rId4" Type="http://schemas.openxmlformats.org/officeDocument/2006/relationships/hyperlink" Target="http://www.youtube.com/watch?v=ag0Fi7k2Y8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aiiJR0I0xjw&amp;feature=relmfu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Rondenbalenpers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2305"/>
            <a:ext cx="8208912" cy="548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0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Nadeel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34260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Het telkens stoppen om te binden en uit te werpen</a:t>
            </a:r>
          </a:p>
          <a:p>
            <a:endParaRPr lang="nl-NL" dirty="0"/>
          </a:p>
          <a:p>
            <a:r>
              <a:rPr lang="nl-NL" dirty="0" smtClean="0"/>
              <a:t>Oplossingen:</a:t>
            </a:r>
          </a:p>
          <a:p>
            <a:endParaRPr lang="nl-NL" dirty="0"/>
          </a:p>
          <a:p>
            <a:r>
              <a:rPr lang="nl-NL" dirty="0" smtClean="0"/>
              <a:t>John Deere: </a:t>
            </a:r>
            <a:r>
              <a:rPr lang="nl-NL" dirty="0" err="1" smtClean="0"/>
              <a:t>Isobus</a:t>
            </a:r>
            <a:r>
              <a:rPr lang="nl-NL" dirty="0" smtClean="0"/>
              <a:t> neemt de besturing van de trekker over</a:t>
            </a:r>
          </a:p>
          <a:p>
            <a:endParaRPr lang="nl-NL" dirty="0"/>
          </a:p>
          <a:p>
            <a:r>
              <a:rPr lang="nl-NL" dirty="0" smtClean="0"/>
              <a:t>Krone: </a:t>
            </a:r>
            <a:r>
              <a:rPr lang="nl-NL" dirty="0" err="1" smtClean="0"/>
              <a:t>Rondebalenpers</a:t>
            </a:r>
            <a:r>
              <a:rPr lang="nl-NL" dirty="0" smtClean="0"/>
              <a:t> met voorkamer</a:t>
            </a:r>
          </a:p>
          <a:p>
            <a:endParaRPr lang="nl-NL" dirty="0"/>
          </a:p>
          <a:p>
            <a:r>
              <a:rPr lang="nl-NL" dirty="0" smtClean="0">
                <a:hlinkClick r:id="rId2"/>
              </a:rPr>
              <a:t>AGRITECHNICA 2011 Goldmedaille: NON-STOP </a:t>
            </a:r>
            <a:r>
              <a:rPr lang="nl-NL" dirty="0" err="1" smtClean="0">
                <a:hlinkClick r:id="rId2"/>
              </a:rPr>
              <a:t>Round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Baler-Wrapper</a:t>
            </a:r>
            <a:r>
              <a:rPr lang="nl-NL" dirty="0" smtClean="0">
                <a:hlinkClick r:id="rId2"/>
              </a:rPr>
              <a:t> Combination "</a:t>
            </a:r>
            <a:r>
              <a:rPr lang="nl-NL" dirty="0" err="1" smtClean="0">
                <a:hlinkClick r:id="rId2"/>
              </a:rPr>
              <a:t>Ultima</a:t>
            </a:r>
            <a:r>
              <a:rPr lang="nl-NL" dirty="0" smtClean="0">
                <a:hlinkClick r:id="rId2"/>
              </a:rPr>
              <a:t>" (Krone) – </a:t>
            </a:r>
            <a:r>
              <a:rPr lang="nl-NL" dirty="0" err="1" smtClean="0">
                <a:hlinkClick r:id="rId2"/>
              </a:rPr>
              <a:t>YouTube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84" y="1988840"/>
            <a:ext cx="5940152" cy="381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7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>
            <a:normAutofit/>
          </a:bodyPr>
          <a:lstStyle/>
          <a:p>
            <a:r>
              <a:rPr lang="nl-NL" dirty="0" smtClean="0"/>
              <a:t>Aandachtpunten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008313" cy="5688632"/>
          </a:xfrm>
        </p:spPr>
        <p:txBody>
          <a:bodyPr>
            <a:noAutofit/>
          </a:bodyPr>
          <a:lstStyle/>
          <a:p>
            <a:r>
              <a:rPr lang="nl-NL" dirty="0" smtClean="0"/>
              <a:t>Juiste afstelling van de pick-up</a:t>
            </a:r>
          </a:p>
          <a:p>
            <a:endParaRPr lang="nl-NL" dirty="0"/>
          </a:p>
          <a:p>
            <a:r>
              <a:rPr lang="nl-NL" dirty="0" smtClean="0"/>
              <a:t>Kwaliteit van het net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Goed zwad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Goede vulling van de perskamer</a:t>
            </a:r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Juiste voorspanning van de folie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54" y="2204864"/>
            <a:ext cx="3508650" cy="59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18" y="4735151"/>
            <a:ext cx="26765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85" y="5733256"/>
            <a:ext cx="20859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63" y="3003409"/>
            <a:ext cx="3107233" cy="169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2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Wikkelen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Minimaal 50 % overlap</a:t>
            </a:r>
          </a:p>
          <a:p>
            <a:endParaRPr lang="nl-NL" dirty="0"/>
          </a:p>
          <a:p>
            <a:r>
              <a:rPr lang="nl-NL" dirty="0" smtClean="0"/>
              <a:t>Buitenkant heeft de hoogste kleefkracht</a:t>
            </a:r>
          </a:p>
          <a:p>
            <a:endParaRPr lang="nl-NL" dirty="0"/>
          </a:p>
          <a:p>
            <a:r>
              <a:rPr lang="nl-NL" dirty="0" smtClean="0"/>
              <a:t>Minimaal 4 lagen</a:t>
            </a:r>
          </a:p>
          <a:p>
            <a:endParaRPr lang="nl-NL" dirty="0">
              <a:hlinkClick r:id="rId2"/>
            </a:endParaRPr>
          </a:p>
          <a:p>
            <a:r>
              <a:rPr lang="nl-NL" dirty="0" smtClean="0">
                <a:hlinkClick r:id="rId2"/>
              </a:rPr>
              <a:t>Persen en wikkelen van ronde balen - Loonbedrijf A. van Nijhuis – </a:t>
            </a:r>
            <a:r>
              <a:rPr lang="nl-NL" dirty="0" err="1" smtClean="0">
                <a:hlinkClick r:id="rId2"/>
              </a:rPr>
              <a:t>YouTube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>
                <a:hlinkClick r:id="rId3"/>
              </a:rPr>
              <a:t>Promotie film Krone combipack – </a:t>
            </a:r>
            <a:r>
              <a:rPr lang="nl-NL" dirty="0" err="1" smtClean="0">
                <a:hlinkClick r:id="rId3"/>
              </a:rPr>
              <a:t>YouTube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>
                <a:hlinkClick r:id="rId4"/>
              </a:rPr>
              <a:t>Beltman-Almen: Ronde balen persen </a:t>
            </a:r>
            <a:r>
              <a:rPr lang="nl-NL" dirty="0" err="1" smtClean="0">
                <a:hlinkClick r:id="rId4"/>
              </a:rPr>
              <a:t>Welger</a:t>
            </a:r>
            <a:r>
              <a:rPr lang="nl-NL" dirty="0" smtClean="0">
                <a:hlinkClick r:id="rId4"/>
              </a:rPr>
              <a:t> RP235 – </a:t>
            </a:r>
            <a:r>
              <a:rPr lang="nl-NL" dirty="0" err="1" smtClean="0">
                <a:hlinkClick r:id="rId4"/>
              </a:rPr>
              <a:t>YouTube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>
                <a:hlinkClick r:id="rId5"/>
              </a:rPr>
              <a:t>Loonbedrijf Almen </a:t>
            </a:r>
            <a:r>
              <a:rPr lang="nl-NL" dirty="0" err="1" smtClean="0">
                <a:hlinkClick r:id="rId5"/>
              </a:rPr>
              <a:t>Harfsen</a:t>
            </a:r>
            <a:r>
              <a:rPr lang="nl-NL" dirty="0" smtClean="0">
                <a:hlinkClick r:id="rId5"/>
              </a:rPr>
              <a:t> </a:t>
            </a:r>
            <a:r>
              <a:rPr lang="nl-NL" dirty="0" err="1" smtClean="0">
                <a:hlinkClick r:id="rId5"/>
              </a:rPr>
              <a:t>Deutz</a:t>
            </a:r>
            <a:r>
              <a:rPr lang="nl-NL" dirty="0" smtClean="0">
                <a:hlinkClick r:id="rId5"/>
              </a:rPr>
              <a:t> </a:t>
            </a:r>
            <a:r>
              <a:rPr lang="nl-NL" dirty="0" err="1" smtClean="0">
                <a:hlinkClick r:id="rId5"/>
              </a:rPr>
              <a:t>Balepack</a:t>
            </a:r>
            <a:r>
              <a:rPr lang="nl-NL" dirty="0" smtClean="0">
                <a:hlinkClick r:id="rId5"/>
              </a:rPr>
              <a:t> MP235 3D - </a:t>
            </a:r>
            <a:r>
              <a:rPr lang="nl-NL" dirty="0" err="1" smtClean="0">
                <a:hlinkClick r:id="rId5"/>
              </a:rPr>
              <a:t>YouTube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2295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1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Rondebalenpers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Vaste perskamer</a:t>
            </a:r>
          </a:p>
          <a:p>
            <a:endParaRPr lang="nl-NL" dirty="0"/>
          </a:p>
          <a:p>
            <a:r>
              <a:rPr lang="nl-NL" dirty="0" smtClean="0"/>
              <a:t>Variabele perskamer</a:t>
            </a:r>
          </a:p>
          <a:p>
            <a:endParaRPr lang="nl-NL" dirty="0" smtClean="0"/>
          </a:p>
          <a:p>
            <a:r>
              <a:rPr lang="nl-NL" dirty="0" smtClean="0"/>
              <a:t>Opbouw:</a:t>
            </a:r>
          </a:p>
          <a:p>
            <a:r>
              <a:rPr lang="nl-NL" dirty="0" smtClean="0"/>
              <a:t>riemen</a:t>
            </a:r>
          </a:p>
          <a:p>
            <a:r>
              <a:rPr lang="nl-NL" dirty="0" smtClean="0"/>
              <a:t>rollen </a:t>
            </a:r>
          </a:p>
          <a:p>
            <a:r>
              <a:rPr lang="nl-NL" dirty="0" smtClean="0"/>
              <a:t>latten</a:t>
            </a:r>
            <a:endParaRPr lang="nl-NL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2850282" cy="199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29" y="248667"/>
            <a:ext cx="2486939" cy="217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918" y="4869160"/>
            <a:ext cx="2653468" cy="182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8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Variabele perskamer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3426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Balen kunnen verschillende diameter hebben.</a:t>
            </a:r>
          </a:p>
          <a:p>
            <a:r>
              <a:rPr lang="nl-NL" dirty="0" smtClean="0"/>
              <a:t>Tussen de 1,00 m tot 1,80 m.</a:t>
            </a:r>
          </a:p>
          <a:p>
            <a:r>
              <a:rPr lang="nl-NL" dirty="0" smtClean="0"/>
              <a:t>(</a:t>
            </a:r>
            <a:r>
              <a:rPr lang="nl-NL" dirty="0" err="1" smtClean="0"/>
              <a:t>lely</a:t>
            </a:r>
            <a:r>
              <a:rPr lang="nl-NL" dirty="0" smtClean="0"/>
              <a:t> 2,00 m , </a:t>
            </a:r>
            <a:r>
              <a:rPr lang="nl-NL" dirty="0" err="1" smtClean="0"/>
              <a:t>krone</a:t>
            </a:r>
            <a:r>
              <a:rPr lang="nl-NL" dirty="0" smtClean="0"/>
              <a:t> 2,05 m)</a:t>
            </a:r>
          </a:p>
          <a:p>
            <a:endParaRPr lang="nl-NL" dirty="0"/>
          </a:p>
          <a:p>
            <a:r>
              <a:rPr lang="nl-NL" dirty="0" smtClean="0"/>
              <a:t>D.m.v. de perskamerriemen gaat het gewas rollen.</a:t>
            </a:r>
          </a:p>
          <a:p>
            <a:endParaRPr lang="nl-NL" dirty="0"/>
          </a:p>
          <a:p>
            <a:r>
              <a:rPr lang="nl-NL" dirty="0" smtClean="0"/>
              <a:t>Verdichting vanaf de kern</a:t>
            </a:r>
          </a:p>
          <a:p>
            <a:r>
              <a:rPr lang="nl-NL" dirty="0" smtClean="0"/>
              <a:t>zacht kernfunctie</a:t>
            </a:r>
          </a:p>
          <a:p>
            <a:r>
              <a:rPr lang="nl-NL" dirty="0" smtClean="0"/>
              <a:t>(</a:t>
            </a:r>
            <a:r>
              <a:rPr lang="nl-NL" dirty="0" err="1" smtClean="0"/>
              <a:t>vicon</a:t>
            </a:r>
            <a:r>
              <a:rPr lang="nl-NL" dirty="0" smtClean="0"/>
              <a:t> 3 zones: kern, midden, rand)</a:t>
            </a:r>
            <a:endParaRPr lang="nl-NL" dirty="0"/>
          </a:p>
          <a:p>
            <a:endParaRPr lang="nl-NL" dirty="0" smtClean="0"/>
          </a:p>
          <a:p>
            <a:r>
              <a:rPr lang="en-US" dirty="0" smtClean="0">
                <a:hlinkClick r:id="rId2"/>
              </a:rPr>
              <a:t>John Deere 900 Series Baler Concept - 990 &amp; 960 Technical View - YouTube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80" y="1628800"/>
            <a:ext cx="503237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Vaste perskamer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De wals rollen worden door een ketting aangedreven.</a:t>
            </a:r>
          </a:p>
          <a:p>
            <a:endParaRPr lang="nl-NL" dirty="0"/>
          </a:p>
          <a:p>
            <a:r>
              <a:rPr lang="nl-NL" dirty="0" smtClean="0"/>
              <a:t>De verdichting van de baal begint op het moment als de perskamer gevuld raakt met gewas.</a:t>
            </a:r>
          </a:p>
          <a:p>
            <a:endParaRPr lang="nl-NL" dirty="0"/>
          </a:p>
          <a:p>
            <a:r>
              <a:rPr lang="nl-NL" dirty="0" smtClean="0"/>
              <a:t>Kenmerken:</a:t>
            </a:r>
          </a:p>
          <a:p>
            <a:r>
              <a:rPr lang="nl-NL" dirty="0" smtClean="0"/>
              <a:t>● Relatief zachte kern</a:t>
            </a:r>
          </a:p>
          <a:p>
            <a:r>
              <a:rPr lang="nl-NL" dirty="0" smtClean="0"/>
              <a:t>● Relatief harde buiten zijde</a:t>
            </a:r>
          </a:p>
          <a:p>
            <a:endParaRPr lang="nl-NL" dirty="0"/>
          </a:p>
          <a:p>
            <a:r>
              <a:rPr lang="nl-NL" dirty="0" smtClean="0"/>
              <a:t>Diameter van de </a:t>
            </a:r>
            <a:r>
              <a:rPr lang="nl-NL" dirty="0"/>
              <a:t>b</a:t>
            </a:r>
            <a:r>
              <a:rPr lang="nl-NL" dirty="0" smtClean="0"/>
              <a:t>alen 1,50 m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384376" cy="255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84" y="908720"/>
            <a:ext cx="2457624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3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Semi variabele perskamer</a:t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 err="1" smtClean="0"/>
              <a:t>krone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 Verdichting begint eerder dan bij de vaste kamer maar later dan bij de variabele kamer.</a:t>
            </a:r>
            <a:endParaRPr lang="nl-N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8420853" cy="17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0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Vermogen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smtClean="0"/>
              <a:t>Beide relatief weinig vermogen</a:t>
            </a:r>
          </a:p>
          <a:p>
            <a:endParaRPr lang="nl-NL" dirty="0"/>
          </a:p>
          <a:p>
            <a:r>
              <a:rPr lang="nl-NL" dirty="0" smtClean="0"/>
              <a:t>Verschillen:</a:t>
            </a:r>
          </a:p>
          <a:p>
            <a:r>
              <a:rPr lang="nl-NL" dirty="0" smtClean="0"/>
              <a:t>De belasting</a:t>
            </a:r>
          </a:p>
          <a:p>
            <a:r>
              <a:rPr lang="nl-NL" dirty="0" smtClean="0"/>
              <a:t>bij een variabele perskamer is praktisch</a:t>
            </a:r>
          </a:p>
          <a:p>
            <a:r>
              <a:rPr lang="nl-NL" dirty="0" smtClean="0"/>
              <a:t>gedurende het hele proces gelijkmatig</a:t>
            </a:r>
          </a:p>
          <a:p>
            <a:endParaRPr lang="nl-NL" dirty="0"/>
          </a:p>
          <a:p>
            <a:r>
              <a:rPr lang="nl-NL" dirty="0" smtClean="0"/>
              <a:t>Bijeen vaste kamer is dit bij de start minimaal</a:t>
            </a:r>
          </a:p>
          <a:p>
            <a:r>
              <a:rPr lang="nl-NL" dirty="0" smtClean="0"/>
              <a:t>om te komen tot een duidelijke piekbelasting</a:t>
            </a:r>
          </a:p>
          <a:p>
            <a:r>
              <a:rPr lang="nl-NL" dirty="0" smtClean="0"/>
              <a:t>bij het voltooien van de baal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293528" cy="321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1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Opraper</a:t>
            </a:r>
            <a:r>
              <a:rPr lang="nl-NL" dirty="0" smtClean="0"/>
              <a:t> of Pick-up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Met of zonder curve-baan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42576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69" y="3789040"/>
            <a:ext cx="5115312" cy="288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020855" cy="226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50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>
            <a:normAutofit/>
          </a:bodyPr>
          <a:lstStyle/>
          <a:p>
            <a:r>
              <a:rPr lang="nl-NL" dirty="0" smtClean="0"/>
              <a:t>Invoer en snij inrichting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008313" cy="5505475"/>
          </a:xfrm>
        </p:spPr>
        <p:txBody>
          <a:bodyPr>
            <a:normAutofit/>
          </a:bodyPr>
          <a:lstStyle/>
          <a:p>
            <a:r>
              <a:rPr lang="nl-NL" dirty="0" smtClean="0"/>
              <a:t>Pick-up breder dan invoer daarom vijzels aan de zijkant</a:t>
            </a:r>
          </a:p>
          <a:p>
            <a:endParaRPr lang="nl-NL" dirty="0"/>
          </a:p>
          <a:p>
            <a:r>
              <a:rPr lang="nl-NL" dirty="0" smtClean="0"/>
              <a:t>Afstand van de tanden tot de grond ca. 20 – 30 mm.</a:t>
            </a:r>
          </a:p>
          <a:p>
            <a:endParaRPr lang="nl-NL" dirty="0"/>
          </a:p>
          <a:p>
            <a:r>
              <a:rPr lang="nl-NL" dirty="0" smtClean="0"/>
              <a:t>Messen aantal is in te stellen</a:t>
            </a:r>
          </a:p>
          <a:p>
            <a:endParaRPr lang="nl-NL" dirty="0"/>
          </a:p>
          <a:p>
            <a:r>
              <a:rPr lang="nl-NL" dirty="0" smtClean="0"/>
              <a:t>De snijlengte wordt bepaald door het aantal gebruikte messen</a:t>
            </a:r>
          </a:p>
          <a:p>
            <a:endParaRPr lang="nl-NL" dirty="0"/>
          </a:p>
          <a:p>
            <a:r>
              <a:rPr lang="nl-NL" dirty="0" smtClean="0"/>
              <a:t>Voor het persen van hooi en stro voldoet een snijlengte van een 15-tal cm; hiervoor zijn 7 à 8 messen nodig.</a:t>
            </a:r>
          </a:p>
          <a:p>
            <a:r>
              <a:rPr lang="nl-NL" dirty="0" smtClean="0"/>
              <a:t>14 tot 17 messen ongeveer 7 cm </a:t>
            </a:r>
          </a:p>
          <a:p>
            <a:r>
              <a:rPr lang="nl-NL" dirty="0" smtClean="0"/>
              <a:t>23 tot 26 messen ongeveer 4 cm</a:t>
            </a:r>
          </a:p>
          <a:p>
            <a:endParaRPr lang="nl-NL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86" y="260648"/>
            <a:ext cx="4803744" cy="177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22" y="5049668"/>
            <a:ext cx="4764026" cy="1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22" y="2197146"/>
            <a:ext cx="34766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12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>
            <a:normAutofit/>
          </a:bodyPr>
          <a:lstStyle/>
          <a:p>
            <a:r>
              <a:rPr lang="nl-NL" dirty="0" smtClean="0"/>
              <a:t>Verstopping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008313" cy="5433467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Oplossen vanuit de cabine:</a:t>
            </a:r>
          </a:p>
          <a:p>
            <a:endParaRPr lang="nl-NL" dirty="0"/>
          </a:p>
          <a:p>
            <a:r>
              <a:rPr lang="nl-NL" dirty="0" smtClean="0"/>
              <a:t>Bij kleine verstoppingen</a:t>
            </a:r>
          </a:p>
          <a:p>
            <a:r>
              <a:rPr lang="nl-NL" dirty="0" smtClean="0"/>
              <a:t>kan de messenbak wegzwenken</a:t>
            </a:r>
          </a:p>
          <a:p>
            <a:endParaRPr lang="nl-NL" dirty="0"/>
          </a:p>
          <a:p>
            <a:r>
              <a:rPr lang="nl-NL" dirty="0" smtClean="0"/>
              <a:t>Om grote verstoppingen op te heffen vergroten John Deere, Krone, </a:t>
            </a:r>
            <a:r>
              <a:rPr lang="nl-NL" dirty="0" err="1" smtClean="0"/>
              <a:t>Lely</a:t>
            </a:r>
            <a:r>
              <a:rPr lang="nl-NL" dirty="0" smtClean="0"/>
              <a:t> </a:t>
            </a:r>
            <a:r>
              <a:rPr lang="nl-NL" dirty="0" err="1" smtClean="0"/>
              <a:t>Welger</a:t>
            </a:r>
            <a:r>
              <a:rPr lang="nl-NL" dirty="0" smtClean="0"/>
              <a:t>, </a:t>
            </a:r>
            <a:r>
              <a:rPr lang="nl-NL" dirty="0" err="1" smtClean="0"/>
              <a:t>McHale</a:t>
            </a:r>
            <a:r>
              <a:rPr lang="nl-NL" dirty="0" smtClean="0"/>
              <a:t>, </a:t>
            </a:r>
            <a:r>
              <a:rPr lang="nl-NL" dirty="0" err="1" smtClean="0"/>
              <a:t>Vicon</a:t>
            </a:r>
            <a:r>
              <a:rPr lang="nl-NL" dirty="0" smtClean="0"/>
              <a:t> en Claas (op de Variantmodellen 360-385 en de nieuwe </a:t>
            </a:r>
            <a:r>
              <a:rPr lang="nl-NL" dirty="0" err="1" smtClean="0"/>
              <a:t>Rollant</a:t>
            </a:r>
            <a:r>
              <a:rPr lang="nl-NL" dirty="0" smtClean="0"/>
              <a:t>-modellen) de ruimte onder de rotor door gebruik te maken van een dropfloor</a:t>
            </a:r>
          </a:p>
          <a:p>
            <a:endParaRPr lang="nl-NL" dirty="0" smtClean="0"/>
          </a:p>
          <a:p>
            <a:r>
              <a:rPr lang="nl-NL" dirty="0" smtClean="0"/>
              <a:t>Kuhn, New Holland,</a:t>
            </a:r>
          </a:p>
          <a:p>
            <a:r>
              <a:rPr lang="nl-NL" dirty="0" err="1" smtClean="0"/>
              <a:t>Pöttinger</a:t>
            </a:r>
            <a:r>
              <a:rPr lang="nl-NL" dirty="0" smtClean="0"/>
              <a:t> en Claas (andere modellen) werken</a:t>
            </a:r>
          </a:p>
          <a:p>
            <a:r>
              <a:rPr lang="nl-NL" dirty="0" smtClean="0"/>
              <a:t>met een reverse-functie op de invoerrotor</a:t>
            </a: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13099"/>
            <a:ext cx="2736304" cy="315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575050" y="273051"/>
            <a:ext cx="3445222" cy="329996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24" y="4581129"/>
            <a:ext cx="5980966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9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461</Words>
  <Application>Microsoft Office PowerPoint</Application>
  <PresentationFormat>Diavoorstelling (4:3)</PresentationFormat>
  <Paragraphs>128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Kantoorthema</vt:lpstr>
      <vt:lpstr>Rondenbalenpers</vt:lpstr>
      <vt:lpstr>Rondebalenpers</vt:lpstr>
      <vt:lpstr>Variabele perskamer</vt:lpstr>
      <vt:lpstr>Vaste perskamer</vt:lpstr>
      <vt:lpstr>Semi variabele perskamer (krone)</vt:lpstr>
      <vt:lpstr>Vermogen</vt:lpstr>
      <vt:lpstr>Opraper of Pick-up</vt:lpstr>
      <vt:lpstr>Invoer en snij inrichting</vt:lpstr>
      <vt:lpstr>Verstopping</vt:lpstr>
      <vt:lpstr>Nadeel</vt:lpstr>
      <vt:lpstr>Aandachtpunten</vt:lpstr>
      <vt:lpstr>Wikkelen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Rondenbalen pers</dc:title>
  <dc:creator>Harm van Eijk</dc:creator>
  <cp:lastModifiedBy>Piet de Beijer</cp:lastModifiedBy>
  <cp:revision>18</cp:revision>
  <dcterms:created xsi:type="dcterms:W3CDTF">2012-11-14T18:50:26Z</dcterms:created>
  <dcterms:modified xsi:type="dcterms:W3CDTF">2019-03-05T19:45:35Z</dcterms:modified>
</cp:coreProperties>
</file>